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0" y="3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3067F-7887-45A0-9CD6-4275FDEA6A02}" type="datetimeFigureOut">
              <a:rPr lang="en-CA" smtClean="0"/>
              <a:t>2011-05-06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7403A-FBFA-4CB4-B0AD-BE8A0BE9051B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5" y="72457"/>
            <a:ext cx="6721376" cy="5075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648" y="5580112"/>
            <a:ext cx="23241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44" y="5580113"/>
            <a:ext cx="25717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3528"/>
            <a:ext cx="6865697" cy="52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24" y="576511"/>
            <a:ext cx="6726082" cy="5075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Gaoneill</dc:creator>
  <cp:lastModifiedBy>Gaoneill</cp:lastModifiedBy>
  <cp:revision>4</cp:revision>
  <dcterms:created xsi:type="dcterms:W3CDTF">2011-05-06T21:14:47Z</dcterms:created>
  <dcterms:modified xsi:type="dcterms:W3CDTF">2011-05-06T21:38:29Z</dcterms:modified>
</cp:coreProperties>
</file>